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3954" autoAdjust="0"/>
  </p:normalViewPr>
  <p:slideViewPr>
    <p:cSldViewPr>
      <p:cViewPr>
        <p:scale>
          <a:sx n="120" d="100"/>
          <a:sy n="120" d="100"/>
        </p:scale>
        <p:origin x="234" y="-6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2E75-6826-46B7-8E3E-4093ECE14106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B41B7-25CA-4046-A197-B777D75C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6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9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822" y="538054"/>
            <a:ext cx="7298352" cy="44267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Attractive venues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92007" y="404296"/>
            <a:ext cx="9712497" cy="193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6518" y="-7263"/>
            <a:ext cx="7211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reason why holding your MICE in Okinawa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http://www.civillink.net/esozai/img/pics205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286" y="3621662"/>
            <a:ext cx="647938" cy="86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176826" y="1529379"/>
            <a:ext cx="4320000" cy="2412000"/>
            <a:chOff x="176826" y="1703921"/>
            <a:chExt cx="4320000" cy="2412000"/>
          </a:xfrm>
        </p:grpSpPr>
        <p:sp>
          <p:nvSpPr>
            <p:cNvPr id="10" name="正方形/長方形 9"/>
            <p:cNvSpPr/>
            <p:nvPr/>
          </p:nvSpPr>
          <p:spPr>
            <a:xfrm>
              <a:off x="176826" y="1703921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en-US" altLang="zh-TW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Okinawa </a:t>
              </a:r>
              <a:r>
                <a:rPr lang="en-US" altLang="zh-TW" sz="1400" b="1" u="sng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Churaumi</a:t>
              </a:r>
              <a:r>
                <a:rPr lang="en-US" altLang="zh-TW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Aquarium Party 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989" y="2739446"/>
              <a:ext cx="1934763" cy="1289842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87" y="2739446"/>
              <a:ext cx="1895740" cy="1267002"/>
            </a:xfrm>
            <a:prstGeom prst="rect">
              <a:avLst/>
            </a:prstGeom>
          </p:spPr>
        </p:pic>
      </p:grpSp>
      <p:sp>
        <p:nvSpPr>
          <p:cNvPr id="14" name="円/楕円 13"/>
          <p:cNvSpPr>
            <a:spLocks noChangeAspect="1"/>
          </p:cNvSpPr>
          <p:nvPr/>
        </p:nvSpPr>
        <p:spPr>
          <a:xfrm>
            <a:off x="643" y="1413419"/>
            <a:ext cx="904613" cy="904613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Events can be arranged for between 30 and 100 guests.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484504" y="1550759"/>
            <a:ext cx="4320000" cy="2412000"/>
            <a:chOff x="5484504" y="1793781"/>
            <a:chExt cx="4320000" cy="2412000"/>
          </a:xfrm>
        </p:grpSpPr>
        <p:sp>
          <p:nvSpPr>
            <p:cNvPr id="20" name="正方形/長方形 19"/>
            <p:cNvSpPr/>
            <p:nvPr/>
          </p:nvSpPr>
          <p:spPr>
            <a:xfrm>
              <a:off x="5484504" y="1793781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en-US" altLang="ja-JP" sz="11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Southeast Botanical Gardens Garden Party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882" y="2772728"/>
              <a:ext cx="1875273" cy="1253524"/>
            </a:xfrm>
            <a:prstGeom prst="rect">
              <a:avLst/>
            </a:prstGeom>
          </p:spPr>
        </p:pic>
      </p:grpSp>
      <p:grpSp>
        <p:nvGrpSpPr>
          <p:cNvPr id="22" name="グループ化 21"/>
          <p:cNvGrpSpPr/>
          <p:nvPr/>
        </p:nvGrpSpPr>
        <p:grpSpPr>
          <a:xfrm>
            <a:off x="0" y="4016060"/>
            <a:ext cx="4508032" cy="2581479"/>
            <a:chOff x="5296472" y="1592863"/>
            <a:chExt cx="4508032" cy="2581479"/>
          </a:xfrm>
        </p:grpSpPr>
        <p:sp>
          <p:nvSpPr>
            <p:cNvPr id="25" name="正方形/長方形 24"/>
            <p:cNvSpPr/>
            <p:nvPr/>
          </p:nvSpPr>
          <p:spPr>
            <a:xfrm>
              <a:off x="5484504" y="1762342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en-US" altLang="zh-TW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zh-TW" sz="12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Moby Dick Restaurant Ship Dinner </a:t>
              </a:r>
              <a:r>
                <a:rPr lang="en-US" altLang="zh-TW" sz="12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Cruise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円/楕円 23"/>
            <p:cNvSpPr>
              <a:spLocks noChangeAspect="1"/>
            </p:cNvSpPr>
            <p:nvPr/>
          </p:nvSpPr>
          <p:spPr>
            <a:xfrm>
              <a:off x="5296472" y="1592863"/>
              <a:ext cx="905256" cy="9052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Events can be arranged for between 2</a:t>
              </a:r>
              <a:r>
                <a:rPr lang="en-US" altLang="zh-TW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zh-TW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and </a:t>
              </a: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300</a:t>
              </a:r>
              <a:r>
                <a:rPr lang="en-US" altLang="zh-TW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zh-TW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guests.</a:t>
              </a:r>
              <a:endPara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284244" y="4016060"/>
            <a:ext cx="4508032" cy="2581479"/>
            <a:chOff x="5296472" y="1592863"/>
            <a:chExt cx="4508032" cy="2581479"/>
          </a:xfrm>
        </p:grpSpPr>
        <p:sp>
          <p:nvSpPr>
            <p:cNvPr id="30" name="正方形/長方形 29"/>
            <p:cNvSpPr/>
            <p:nvPr/>
          </p:nvSpPr>
          <p:spPr>
            <a:xfrm>
              <a:off x="5484504" y="1762342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CAVE PARTY at Valley of </a:t>
              </a:r>
              <a:r>
                <a:rPr lang="en-US" altLang="ja-JP" sz="1400" b="1" u="sng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Gangala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円/楕円 28"/>
            <p:cNvSpPr>
              <a:spLocks noChangeAspect="1"/>
            </p:cNvSpPr>
            <p:nvPr/>
          </p:nvSpPr>
          <p:spPr>
            <a:xfrm>
              <a:off x="5296472" y="1592863"/>
              <a:ext cx="905256" cy="9052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Events can be arranged for between </a:t>
              </a:r>
              <a:r>
                <a:rPr lang="en-US" altLang="zh-TW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30and 350 </a:t>
              </a:r>
              <a:r>
                <a:rPr lang="en-US" altLang="zh-TW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guests.</a:t>
              </a:r>
              <a:endPara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32" name="直線矢印コネクタ 31"/>
          <p:cNvCxnSpPr>
            <a:stCxn id="10" idx="3"/>
          </p:cNvCxnSpPr>
          <p:nvPr/>
        </p:nvCxnSpPr>
        <p:spPr>
          <a:xfrm>
            <a:off x="4496826" y="2735379"/>
            <a:ext cx="349247" cy="120600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0" idx="1"/>
          </p:cNvCxnSpPr>
          <p:nvPr/>
        </p:nvCxnSpPr>
        <p:spPr>
          <a:xfrm flipH="1">
            <a:off x="4935181" y="2756759"/>
            <a:ext cx="549323" cy="129225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25" idx="3"/>
          </p:cNvCxnSpPr>
          <p:nvPr/>
        </p:nvCxnSpPr>
        <p:spPr>
          <a:xfrm flipV="1">
            <a:off x="4508032" y="4334429"/>
            <a:ext cx="250474" cy="105711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30" idx="1"/>
          </p:cNvCxnSpPr>
          <p:nvPr/>
        </p:nvCxnSpPr>
        <p:spPr>
          <a:xfrm flipH="1" flipV="1">
            <a:off x="4860529" y="4399833"/>
            <a:ext cx="611747" cy="991706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632" y="5090795"/>
            <a:ext cx="1941641" cy="1267002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6" y="5090795"/>
            <a:ext cx="1919415" cy="127961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970" y="4538798"/>
            <a:ext cx="1287071" cy="191931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693" y="5489804"/>
            <a:ext cx="2011637" cy="99693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925628" y="1814184"/>
            <a:ext cx="3604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The Kuroshio Sea tank is the main feature of the aquarium, which recreates the sea of Okinawa. With huge fish swimming in the background, you and your guest can hold a party in the fantastic atmosphere.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230921" y="1832566"/>
            <a:ext cx="3573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In this 148,760m2 space, you can hold a garden party of any scale or </a:t>
            </a:r>
            <a:r>
              <a:rPr lang="en-US" altLang="zh-TW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propose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, that can be experienced nowhere else. Hold parties of up to 1,500 people, surrounded by tropical Okinawa greenery.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280" y="2503095"/>
            <a:ext cx="1728098" cy="1271914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905138" y="4437112"/>
            <a:ext cx="35597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The largest cruise ship in Okinawa offers a dinner party with live music and spectacular sunset and night time views.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150565" y="4437112"/>
            <a:ext cx="2330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This unique venue uses natural limestone caves, the site of ancient archaeological finds. You can hold parties and concerts in a natural space, with no worries even if it rains.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円/楕円 35"/>
          <p:cNvSpPr>
            <a:spLocks noChangeAspect="1"/>
          </p:cNvSpPr>
          <p:nvPr/>
        </p:nvSpPr>
        <p:spPr>
          <a:xfrm>
            <a:off x="5326308" y="1426208"/>
            <a:ext cx="904613" cy="904613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Events can be arranged for between </a:t>
            </a:r>
            <a:r>
              <a:rPr lang="en-US" altLang="zh-TW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 </a:t>
            </a:r>
            <a:r>
              <a:rPr lang="en-US" altLang="zh-TW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and </a:t>
            </a:r>
            <a:r>
              <a:rPr lang="en-US" altLang="zh-TW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1500 </a:t>
            </a:r>
            <a:r>
              <a:rPr lang="en-US" altLang="zh-TW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guests.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18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186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嶋田正明</cp:lastModifiedBy>
  <cp:revision>132</cp:revision>
  <dcterms:created xsi:type="dcterms:W3CDTF">2015-12-30T06:41:28Z</dcterms:created>
  <dcterms:modified xsi:type="dcterms:W3CDTF">2016-12-21T09:53:07Z</dcterms:modified>
</cp:coreProperties>
</file>